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3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91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29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31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8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45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58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79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117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67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69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CC7B5-6EF5-4754-9BFB-DD22E8AF4D32}" type="datetimeFigureOut">
              <a:rPr lang="en-IE" smtClean="0"/>
              <a:t>04/10/2023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480313C-518C-4D53-9F12-F78DFF58D769}" type="slidenum">
              <a:rPr lang="en-IE" smtClean="0"/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04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4B5FA-F93A-30C9-FE82-0ED67757C7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Parents Association Meeting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FCF94-9ED0-9AD9-E8C9-8C231E304C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26</a:t>
            </a:r>
            <a:r>
              <a:rPr lang="en-GB" baseline="30000" dirty="0"/>
              <a:t>th</a:t>
            </a:r>
            <a:r>
              <a:rPr lang="en-GB" dirty="0"/>
              <a:t> September 2023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1715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3CFF-E997-16FE-B7D0-058195C9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F9F2B-5052-3C45-8B6F-DC0D92D3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Assessment Arrangements for Junior Cycle &amp; Leaving Cert 2024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Attendance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Child Protection  &amp; Safeguarding - new procedures 2023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Over 18 student procedures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225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E3A0E-FC59-DA3A-C457-8E8FF6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Assessment Arrangements for Junior Cycle &amp; Leaving Cert 2024</a:t>
            </a:r>
            <a:br>
              <a:rPr lang="en-GB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ADFE1-099B-98CB-1C00-25B965429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Available on website under Important exam information</a:t>
            </a:r>
          </a:p>
          <a:p>
            <a:r>
              <a:rPr lang="en-GB" dirty="0"/>
              <a:t>Teachers will discuss specific subjects with students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1181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F5A76-1A44-4D55-F9F8-861F0B541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Attendance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6F927-B86B-9099-78BD-82F017E53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Dept Education Strategy</a:t>
            </a:r>
          </a:p>
          <a:p>
            <a:r>
              <a:rPr lang="en-GB" dirty="0"/>
              <a:t>Students missing out on school – fall behind</a:t>
            </a:r>
          </a:p>
          <a:p>
            <a:r>
              <a:rPr lang="en-GB" dirty="0"/>
              <a:t>Check calendar in journals</a:t>
            </a:r>
          </a:p>
          <a:p>
            <a:r>
              <a:rPr lang="en-GB" dirty="0"/>
              <a:t>Appointments outside school time</a:t>
            </a:r>
          </a:p>
        </p:txBody>
      </p:sp>
    </p:spTree>
    <p:extLst>
      <p:ext uri="{BB962C8B-B14F-4D97-AF65-F5344CB8AC3E}">
        <p14:creationId xmlns:p14="http://schemas.microsoft.com/office/powerpoint/2010/main" val="231797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5DE8C-BCB7-722D-FCBD-E3ED81A18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 Protection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99F2-1377-16C2-A492-7C7D5FEFD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procedures</a:t>
            </a:r>
          </a:p>
          <a:p>
            <a:r>
              <a:rPr lang="en-GB" dirty="0"/>
              <a:t>Updated Policy</a:t>
            </a:r>
          </a:p>
          <a:p>
            <a:r>
              <a:rPr lang="en-GB" dirty="0"/>
              <a:t>Reports made as Mandated persons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7494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FE18-188B-8BA0-899D-D03B4F599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 18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42BB3-B09E-AD2F-4D60-08B54F83B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GDPR</a:t>
            </a:r>
          </a:p>
          <a:p>
            <a:r>
              <a:rPr lang="en-GB" dirty="0"/>
              <a:t>Over 18 students decide who can access their information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074581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95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Lato</vt:lpstr>
      <vt:lpstr>Gallery</vt:lpstr>
      <vt:lpstr>Parents Association Meeting</vt:lpstr>
      <vt:lpstr>PowerPoint Presentation</vt:lpstr>
      <vt:lpstr>Assessment Arrangements for Junior Cycle &amp; Leaving Cert 2024 </vt:lpstr>
      <vt:lpstr>Attendance</vt:lpstr>
      <vt:lpstr>Child Protection</vt:lpstr>
      <vt:lpstr>Over 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Association Meeting</dc:title>
  <dc:creator>Sheila Curley</dc:creator>
  <cp:lastModifiedBy>Sheila Curley</cp:lastModifiedBy>
  <cp:revision>3</cp:revision>
  <dcterms:created xsi:type="dcterms:W3CDTF">2023-09-26T16:21:28Z</dcterms:created>
  <dcterms:modified xsi:type="dcterms:W3CDTF">2023-10-04T15:42:50Z</dcterms:modified>
</cp:coreProperties>
</file>