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F51C-45B8-4C0C-9A07-0812E3846FE4}" type="datetimeFigureOut">
              <a:rPr lang="en-IE" smtClean="0"/>
              <a:t>14/03/2023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CF72-05A6-4B50-8DBB-92DD1FDD9B1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4216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F51C-45B8-4C0C-9A07-0812E3846FE4}" type="datetimeFigureOut">
              <a:rPr lang="en-IE" smtClean="0"/>
              <a:t>14/03/2023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CF72-05A6-4B50-8DBB-92DD1FDD9B1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70358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F51C-45B8-4C0C-9A07-0812E3846FE4}" type="datetimeFigureOut">
              <a:rPr lang="en-IE" smtClean="0"/>
              <a:t>14/03/2023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CF72-05A6-4B50-8DBB-92DD1FDD9B1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0730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F51C-45B8-4C0C-9A07-0812E3846FE4}" type="datetimeFigureOut">
              <a:rPr lang="en-IE" smtClean="0"/>
              <a:t>14/03/2023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CF72-05A6-4B50-8DBB-92DD1FDD9B1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87485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F51C-45B8-4C0C-9A07-0812E3846FE4}" type="datetimeFigureOut">
              <a:rPr lang="en-IE" smtClean="0"/>
              <a:t>14/03/2023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CF72-05A6-4B50-8DBB-92DD1FDD9B1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59668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F51C-45B8-4C0C-9A07-0812E3846FE4}" type="datetimeFigureOut">
              <a:rPr lang="en-IE" smtClean="0"/>
              <a:t>14/03/2023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CF72-05A6-4B50-8DBB-92DD1FDD9B1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93653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F51C-45B8-4C0C-9A07-0812E3846FE4}" type="datetimeFigureOut">
              <a:rPr lang="en-IE" smtClean="0"/>
              <a:t>14/03/2023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CF72-05A6-4B50-8DBB-92DD1FDD9B1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183480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F51C-45B8-4C0C-9A07-0812E3846FE4}" type="datetimeFigureOut">
              <a:rPr lang="en-IE" smtClean="0"/>
              <a:t>14/03/2023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CF72-05A6-4B50-8DBB-92DD1FDD9B1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37987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F51C-45B8-4C0C-9A07-0812E3846FE4}" type="datetimeFigureOut">
              <a:rPr lang="en-IE" smtClean="0"/>
              <a:t>14/03/2023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CF72-05A6-4B50-8DBB-92DD1FDD9B1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14174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F51C-45B8-4C0C-9A07-0812E3846FE4}" type="datetimeFigureOut">
              <a:rPr lang="en-IE" smtClean="0"/>
              <a:t>14/03/2023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CA7CF72-05A6-4B50-8DBB-92DD1FDD9B1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69044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F51C-45B8-4C0C-9A07-0812E3846FE4}" type="datetimeFigureOut">
              <a:rPr lang="en-IE" smtClean="0"/>
              <a:t>14/03/2023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CF72-05A6-4B50-8DBB-92DD1FDD9B1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9739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F51C-45B8-4C0C-9A07-0812E3846FE4}" type="datetimeFigureOut">
              <a:rPr lang="en-IE" smtClean="0"/>
              <a:t>14/03/2023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CF72-05A6-4B50-8DBB-92DD1FDD9B1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4003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F51C-45B8-4C0C-9A07-0812E3846FE4}" type="datetimeFigureOut">
              <a:rPr lang="en-IE" smtClean="0"/>
              <a:t>14/03/2023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CF72-05A6-4B50-8DBB-92DD1FDD9B1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7226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F51C-45B8-4C0C-9A07-0812E3846FE4}" type="datetimeFigureOut">
              <a:rPr lang="en-IE" smtClean="0"/>
              <a:t>14/03/2023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CF72-05A6-4B50-8DBB-92DD1FDD9B1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7684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F51C-45B8-4C0C-9A07-0812E3846FE4}" type="datetimeFigureOut">
              <a:rPr lang="en-IE" smtClean="0"/>
              <a:t>14/03/2023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CF72-05A6-4B50-8DBB-92DD1FDD9B1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61770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F51C-45B8-4C0C-9A07-0812E3846FE4}" type="datetimeFigureOut">
              <a:rPr lang="en-IE" smtClean="0"/>
              <a:t>14/03/2023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CF72-05A6-4B50-8DBB-92DD1FDD9B1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51627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2F51C-45B8-4C0C-9A07-0812E3846FE4}" type="datetimeFigureOut">
              <a:rPr lang="en-IE" smtClean="0"/>
              <a:t>14/03/2023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A7CF72-05A6-4B50-8DBB-92DD1FDD9B1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25715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472F51C-45B8-4C0C-9A07-0812E3846FE4}" type="datetimeFigureOut">
              <a:rPr lang="en-IE" smtClean="0"/>
              <a:t>14/03/2023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CA7CF72-05A6-4B50-8DBB-92DD1FDD9B11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89095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D5D18-595C-94DE-8A30-B09DD6BA12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Parents Association Meeting</a:t>
            </a:r>
            <a:br>
              <a:rPr lang="en-IE" dirty="0"/>
            </a:br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016E02-B501-D847-B3CF-45A225D9B6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Tuesday 14</a:t>
            </a:r>
            <a:r>
              <a:rPr lang="en-IE" baseline="30000" dirty="0"/>
              <a:t>th</a:t>
            </a:r>
            <a:r>
              <a:rPr lang="en-IE" dirty="0"/>
              <a:t> March 2023</a:t>
            </a:r>
          </a:p>
        </p:txBody>
      </p:sp>
    </p:spTree>
    <p:extLst>
      <p:ext uri="{BB962C8B-B14F-4D97-AF65-F5344CB8AC3E}">
        <p14:creationId xmlns:p14="http://schemas.microsoft.com/office/powerpoint/2010/main" val="176835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772CB-DE2B-E1E9-1D20-9930E5E0B7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4FD9DD-03FE-D4CE-7C67-75CF36002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Engineering room</a:t>
            </a:r>
          </a:p>
          <a:p>
            <a:r>
              <a:rPr lang="en-IE" dirty="0"/>
              <a:t>Woodwork room</a:t>
            </a:r>
          </a:p>
          <a:p>
            <a:r>
              <a:rPr lang="en-IE" dirty="0"/>
              <a:t>ESB substation</a:t>
            </a:r>
          </a:p>
          <a:p>
            <a:r>
              <a:rPr lang="en-IE" dirty="0"/>
              <a:t>Windows</a:t>
            </a:r>
          </a:p>
          <a:p>
            <a:r>
              <a:rPr lang="en-IE" dirty="0"/>
              <a:t>School grounds</a:t>
            </a:r>
          </a:p>
          <a:p>
            <a:r>
              <a:rPr lang="en-IE" dirty="0"/>
              <a:t>Yellow Flag</a:t>
            </a:r>
          </a:p>
          <a:p>
            <a:pPr marL="0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39953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3BE141-32EE-E316-5C04-B7C8B9416C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Leaving Cert &amp; Junior Cycle Updates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FD935-ADFE-70FC-2A99-D3FD763646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Options within papers</a:t>
            </a:r>
          </a:p>
          <a:p>
            <a:r>
              <a:rPr lang="en-IE" dirty="0"/>
              <a:t>Only one CBA for 3</a:t>
            </a:r>
            <a:r>
              <a:rPr lang="en-IE" baseline="30000" dirty="0"/>
              <a:t>rd</a:t>
            </a:r>
            <a:r>
              <a:rPr lang="en-IE" dirty="0"/>
              <a:t> years</a:t>
            </a:r>
          </a:p>
          <a:p>
            <a:r>
              <a:rPr lang="en-IE" dirty="0"/>
              <a:t>Oral Irish &amp; French during Easter holidays</a:t>
            </a:r>
          </a:p>
          <a:p>
            <a:r>
              <a:rPr lang="en-IE" dirty="0"/>
              <a:t>No charge for State exams</a:t>
            </a:r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276096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D77C3-BBE6-0979-DCCC-F5BB82063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Timetabling 2023/24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E7B81-24B2-7A1B-8440-70C18904C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Choices re TY &amp; LCA</a:t>
            </a:r>
          </a:p>
          <a:p>
            <a:r>
              <a:rPr lang="en-IE" dirty="0"/>
              <a:t>Option choices for 5</a:t>
            </a:r>
            <a:r>
              <a:rPr lang="en-IE" baseline="30000" dirty="0"/>
              <a:t>th</a:t>
            </a:r>
            <a:r>
              <a:rPr lang="en-IE" dirty="0"/>
              <a:t> years</a:t>
            </a:r>
          </a:p>
          <a:p>
            <a:r>
              <a:rPr lang="en-IE" dirty="0"/>
              <a:t>ASD class</a:t>
            </a:r>
          </a:p>
          <a:p>
            <a:r>
              <a:rPr lang="en-IE" dirty="0"/>
              <a:t>First Year enrolment</a:t>
            </a:r>
          </a:p>
          <a:p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491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B2DB1-5929-3217-3E8B-FBA12FAB13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School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5BF63-04CE-977E-75FB-7BA38921E4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Phones</a:t>
            </a:r>
          </a:p>
          <a:p>
            <a:r>
              <a:rPr lang="en-IE" dirty="0"/>
              <a:t>Uniforms</a:t>
            </a:r>
          </a:p>
          <a:p>
            <a:r>
              <a:rPr lang="en-IE" dirty="0"/>
              <a:t>Lates</a:t>
            </a:r>
          </a:p>
          <a:p>
            <a:r>
              <a:rPr lang="en-IE" dirty="0"/>
              <a:t>Absence notes</a:t>
            </a:r>
          </a:p>
        </p:txBody>
      </p:sp>
    </p:spTree>
    <p:extLst>
      <p:ext uri="{BB962C8B-B14F-4D97-AF65-F5344CB8AC3E}">
        <p14:creationId xmlns:p14="http://schemas.microsoft.com/office/powerpoint/2010/main" val="19776438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C0FAE-F100-11CE-5757-2AFD8542B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40</a:t>
            </a:r>
            <a:r>
              <a:rPr lang="en-IE" baseline="30000" dirty="0"/>
              <a:t>th</a:t>
            </a:r>
            <a:r>
              <a:rPr lang="en-IE" dirty="0"/>
              <a:t> Anniversary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B7E74-DB7B-6043-E010-0578647D69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1983-2023</a:t>
            </a:r>
          </a:p>
          <a:p>
            <a:r>
              <a:rPr lang="en-IE" dirty="0"/>
              <a:t>Advertising on social media</a:t>
            </a:r>
          </a:p>
          <a:p>
            <a:r>
              <a:rPr lang="en-IE" dirty="0"/>
              <a:t>School journal</a:t>
            </a:r>
          </a:p>
          <a:p>
            <a:r>
              <a:rPr lang="en-IE" dirty="0"/>
              <a:t>10</a:t>
            </a:r>
            <a:r>
              <a:rPr lang="en-IE" baseline="30000" dirty="0"/>
              <a:t>th</a:t>
            </a:r>
            <a:r>
              <a:rPr lang="en-IE" dirty="0"/>
              <a:t> May</a:t>
            </a:r>
          </a:p>
          <a:p>
            <a:r>
              <a:rPr lang="en-IE" dirty="0"/>
              <a:t>Tree planting</a:t>
            </a:r>
          </a:p>
        </p:txBody>
      </p:sp>
    </p:spTree>
    <p:extLst>
      <p:ext uri="{BB962C8B-B14F-4D97-AF65-F5344CB8AC3E}">
        <p14:creationId xmlns:p14="http://schemas.microsoft.com/office/powerpoint/2010/main" val="2613275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08F94D66-27EC-4CB8-8226-D7F41C1618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1A53964C-7D93-4C48-A4A6-C4C2C393C5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9C944EEC-539E-4389-8785-58E65D04E8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2" name="Freeform 9">
              <a:extLst>
                <a:ext uri="{FF2B5EF4-FFF2-40B4-BE49-F238E27FC236}">
                  <a16:creationId xmlns:a16="http://schemas.microsoft.com/office/drawing/2014/main" id="{7836EB7E-895C-4D68-B92E-312B371CBD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3" name="Freeform 10">
              <a:extLst>
                <a:ext uri="{FF2B5EF4-FFF2-40B4-BE49-F238E27FC236}">
                  <a16:creationId xmlns:a16="http://schemas.microsoft.com/office/drawing/2014/main" id="{0F29242B-8CE7-4636-B326-4BEE42EB6D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4" name="Freeform 11">
              <a:extLst>
                <a:ext uri="{FF2B5EF4-FFF2-40B4-BE49-F238E27FC236}">
                  <a16:creationId xmlns:a16="http://schemas.microsoft.com/office/drawing/2014/main" id="{4D0B8E9A-7727-4AD9-974E-8815F0B20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1CD6C65C-71BE-4549-926A-1C1135FD06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E58348C3-6249-4952-AA86-C63DB35EA9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E6174AD-DBB0-43E6-98C2-738DB3A152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959100" y="-4763"/>
            <a:ext cx="5014912" cy="6862763"/>
            <a:chOff x="2928938" y="-4763"/>
            <a:chExt cx="5014912" cy="6862763"/>
          </a:xfrm>
        </p:grpSpPr>
        <p:sp>
          <p:nvSpPr>
            <p:cNvPr id="20" name="Freeform 6">
              <a:extLst>
                <a:ext uri="{FF2B5EF4-FFF2-40B4-BE49-F238E27FC236}">
                  <a16:creationId xmlns:a16="http://schemas.microsoft.com/office/drawing/2014/main" id="{50A59800-3661-4778-9D8A-F816C85C41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1" name="Freeform 7">
              <a:extLst>
                <a:ext uri="{FF2B5EF4-FFF2-40B4-BE49-F238E27FC236}">
                  <a16:creationId xmlns:a16="http://schemas.microsoft.com/office/drawing/2014/main" id="{7A810977-C816-4698-B7E7-0E6BDED794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2" name="Freeform 9">
              <a:extLst>
                <a:ext uri="{FF2B5EF4-FFF2-40B4-BE49-F238E27FC236}">
                  <a16:creationId xmlns:a16="http://schemas.microsoft.com/office/drawing/2014/main" id="{181E4B1B-2437-4A14-8927-817FC7AED6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3" name="Freeform 10">
              <a:extLst>
                <a:ext uri="{FF2B5EF4-FFF2-40B4-BE49-F238E27FC236}">
                  <a16:creationId xmlns:a16="http://schemas.microsoft.com/office/drawing/2014/main" id="{3F98AD26-9FF7-44EA-B876-9C857F8ED9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4" name="Freeform 11">
              <a:extLst>
                <a:ext uri="{FF2B5EF4-FFF2-40B4-BE49-F238E27FC236}">
                  <a16:creationId xmlns:a16="http://schemas.microsoft.com/office/drawing/2014/main" id="{32EBB12A-A9CE-446F-9462-15DAC0D0FA5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5" name="Freeform 12">
              <a:extLst>
                <a:ext uri="{FF2B5EF4-FFF2-40B4-BE49-F238E27FC236}">
                  <a16:creationId xmlns:a16="http://schemas.microsoft.com/office/drawing/2014/main" id="{85925599-F99B-48E5-A384-76136C0818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3ED1A7E-743C-18CC-0C6B-525100696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8299" y="1380068"/>
            <a:ext cx="6054723" cy="261619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6000"/>
              <a:t>Questions</a:t>
            </a:r>
          </a:p>
        </p:txBody>
      </p:sp>
      <p:pic>
        <p:nvPicPr>
          <p:cNvPr id="5" name="Picture 4" descr="3D black question marks with one yellow question mark">
            <a:extLst>
              <a:ext uri="{FF2B5EF4-FFF2-40B4-BE49-F238E27FC236}">
                <a16:creationId xmlns:a16="http://schemas.microsoft.com/office/drawing/2014/main" id="{130DF311-D606-64A4-14EE-61E758EBD9B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232" r="19771" b="1"/>
          <a:stretch/>
        </p:blipFill>
        <p:spPr>
          <a:xfrm>
            <a:off x="20" y="10"/>
            <a:ext cx="5448280" cy="6857990"/>
          </a:xfrm>
          <a:custGeom>
            <a:avLst/>
            <a:gdLst/>
            <a:ahLst/>
            <a:cxnLst/>
            <a:rect l="l" t="t" r="r" b="b"/>
            <a:pathLst>
              <a:path w="5448300" h="6858000">
                <a:moveTo>
                  <a:pt x="0" y="0"/>
                </a:moveTo>
                <a:lnTo>
                  <a:pt x="3513666" y="0"/>
                </a:lnTo>
                <a:lnTo>
                  <a:pt x="2861733" y="2548466"/>
                </a:lnTo>
                <a:lnTo>
                  <a:pt x="5448300" y="6853767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 w="38100"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11174721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24</TotalTime>
  <Words>85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Corbel</vt:lpstr>
      <vt:lpstr>Parallax</vt:lpstr>
      <vt:lpstr>Parents Association Meeting </vt:lpstr>
      <vt:lpstr>Update</vt:lpstr>
      <vt:lpstr>Leaving Cert &amp; Junior Cycle Updates</vt:lpstr>
      <vt:lpstr>Timetabling 2023/24</vt:lpstr>
      <vt:lpstr>School Rules</vt:lpstr>
      <vt:lpstr>40th Anniversary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Parents Association Meeting </dc:title>
  <dc:creator>Sheila Curley ( St Aidan's Community College, Principal )</dc:creator>
  <cp:lastModifiedBy>Sheila Curley ( St Aidan's Community College, Principal )</cp:lastModifiedBy>
  <cp:revision>4</cp:revision>
  <dcterms:created xsi:type="dcterms:W3CDTF">2023-03-14T15:24:41Z</dcterms:created>
  <dcterms:modified xsi:type="dcterms:W3CDTF">2023-03-14T18:57:26Z</dcterms:modified>
</cp:coreProperties>
</file>