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610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389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609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2367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478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389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61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252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246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806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74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171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342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819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503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986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4A915-3863-439E-9C42-23C53794B793}" type="datetimeFigureOut">
              <a:rPr lang="en-IE" smtClean="0"/>
              <a:t>24/04/2023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76C38C-902F-4D4B-95D7-5EF9B9E8F3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6BDC-82C1-000B-48AA-9746B58D87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Parents Association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EFC6C-E259-1B41-9B11-88857D109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  <a:p>
            <a:r>
              <a:rPr lang="en-IE" dirty="0"/>
              <a:t>24</a:t>
            </a:r>
            <a:r>
              <a:rPr lang="en-IE" baseline="30000" dirty="0"/>
              <a:t>th</a:t>
            </a:r>
            <a:r>
              <a:rPr lang="en-IE" dirty="0"/>
              <a:t> April 2023</a:t>
            </a:r>
          </a:p>
        </p:txBody>
      </p:sp>
    </p:spTree>
    <p:extLst>
      <p:ext uri="{BB962C8B-B14F-4D97-AF65-F5344CB8AC3E}">
        <p14:creationId xmlns:p14="http://schemas.microsoft.com/office/powerpoint/2010/main" val="420574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51F3D-D759-B42A-B135-62CB93B9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Junior Cycle CBAs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37BB-9C74-F10A-FF32-FC367EE91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Current 3</a:t>
            </a:r>
            <a:r>
              <a:rPr lang="en-IE" baseline="30000" dirty="0"/>
              <a:t>rd</a:t>
            </a:r>
            <a:r>
              <a:rPr lang="en-IE" dirty="0"/>
              <a:t> years – only have to do one per subject</a:t>
            </a:r>
          </a:p>
          <a:p>
            <a:r>
              <a:rPr lang="en-IE" dirty="0"/>
              <a:t>Current 2</a:t>
            </a:r>
            <a:r>
              <a:rPr lang="en-IE" baseline="30000" dirty="0"/>
              <a:t>nd</a:t>
            </a:r>
            <a:r>
              <a:rPr lang="en-IE" dirty="0"/>
              <a:t> years – one this year &amp; one next year per subject</a:t>
            </a:r>
          </a:p>
          <a:p>
            <a:r>
              <a:rPr lang="en-IE" dirty="0"/>
              <a:t>Most students expected to get ‘In Line with Expectations’</a:t>
            </a:r>
          </a:p>
          <a:p>
            <a:r>
              <a:rPr lang="en-IE" dirty="0"/>
              <a:t>Recorded on VS Ware and on JCPA</a:t>
            </a:r>
          </a:p>
        </p:txBody>
      </p:sp>
    </p:spTree>
    <p:extLst>
      <p:ext uri="{BB962C8B-B14F-4D97-AF65-F5344CB8AC3E}">
        <p14:creationId xmlns:p14="http://schemas.microsoft.com/office/powerpoint/2010/main" val="239010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5712-C6B3-27DC-5CDA-D9ADEFF2F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Preparation for Junior Cycle &amp; Leaving Cert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94B8-C6C4-A4F1-BB4B-FE0E0B044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Most project deadlines already passed</a:t>
            </a:r>
          </a:p>
          <a:p>
            <a:r>
              <a:rPr lang="en-IE" dirty="0"/>
              <a:t>Some practical exams – students have dates</a:t>
            </a:r>
          </a:p>
          <a:p>
            <a:r>
              <a:rPr lang="en-IE" dirty="0"/>
              <a:t>Timetables available on SEC and on school website</a:t>
            </a:r>
          </a:p>
          <a:p>
            <a:r>
              <a:rPr lang="en-IE" dirty="0"/>
              <a:t>Students must take note of dates and times of written exams</a:t>
            </a:r>
          </a:p>
          <a:p>
            <a:r>
              <a:rPr lang="en-IE" dirty="0"/>
              <a:t>Important to have equipment needed</a:t>
            </a:r>
          </a:p>
          <a:p>
            <a:r>
              <a:rPr lang="en-IE" dirty="0"/>
              <a:t>No phones in exams</a:t>
            </a:r>
          </a:p>
        </p:txBody>
      </p:sp>
    </p:spTree>
    <p:extLst>
      <p:ext uri="{BB962C8B-B14F-4D97-AF65-F5344CB8AC3E}">
        <p14:creationId xmlns:p14="http://schemas.microsoft.com/office/powerpoint/2010/main" val="209827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028D-9DEA-892B-DA19-6D4B864C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Planning for 2023/24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845E4-0CAB-2083-E579-7A7664196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Opening 3</a:t>
            </a:r>
            <a:r>
              <a:rPr lang="en-IE" baseline="30000" dirty="0"/>
              <a:t>rd</a:t>
            </a:r>
            <a:r>
              <a:rPr lang="en-IE" dirty="0"/>
              <a:t> ASD class</a:t>
            </a:r>
          </a:p>
          <a:p>
            <a:r>
              <a:rPr lang="en-IE" dirty="0"/>
              <a:t>1</a:t>
            </a:r>
            <a:r>
              <a:rPr lang="en-IE" baseline="30000" dirty="0"/>
              <a:t>st</a:t>
            </a:r>
            <a:r>
              <a:rPr lang="en-IE" dirty="0"/>
              <a:t> years 2 classes – some SEN students in small group for extra support – options chosen</a:t>
            </a:r>
          </a:p>
          <a:p>
            <a:r>
              <a:rPr lang="en-IE" dirty="0"/>
              <a:t>2</a:t>
            </a:r>
            <a:r>
              <a:rPr lang="en-IE" baseline="30000" dirty="0"/>
              <a:t>nd</a:t>
            </a:r>
            <a:r>
              <a:rPr lang="en-IE" dirty="0"/>
              <a:t> years – may be some movement between classes to stream and help everyone reach ability</a:t>
            </a:r>
          </a:p>
          <a:p>
            <a:r>
              <a:rPr lang="en-IE" dirty="0"/>
              <a:t>3</a:t>
            </a:r>
            <a:r>
              <a:rPr lang="en-IE" baseline="30000" dirty="0"/>
              <a:t>rd</a:t>
            </a:r>
            <a:r>
              <a:rPr lang="en-IE" dirty="0"/>
              <a:t> years – no changes except in exceptional case</a:t>
            </a:r>
          </a:p>
          <a:p>
            <a:r>
              <a:rPr lang="en-IE" dirty="0"/>
              <a:t>4</a:t>
            </a:r>
            <a:r>
              <a:rPr lang="en-IE" baseline="30000" dirty="0"/>
              <a:t>th</a:t>
            </a:r>
            <a:r>
              <a:rPr lang="en-IE" dirty="0"/>
              <a:t> years – one class with smaller group for support in some areas</a:t>
            </a:r>
          </a:p>
          <a:p>
            <a:r>
              <a:rPr lang="en-IE" dirty="0"/>
              <a:t>LCA1 – one class</a:t>
            </a:r>
          </a:p>
          <a:p>
            <a:r>
              <a:rPr lang="en-IE" dirty="0"/>
              <a:t>5</a:t>
            </a:r>
            <a:r>
              <a:rPr lang="en-IE" baseline="30000" dirty="0"/>
              <a:t>th</a:t>
            </a:r>
            <a:r>
              <a:rPr lang="en-IE" dirty="0"/>
              <a:t> years – 2 classes – options chosen</a:t>
            </a:r>
          </a:p>
          <a:p>
            <a:r>
              <a:rPr lang="en-IE" dirty="0"/>
              <a:t>6</a:t>
            </a:r>
            <a:r>
              <a:rPr lang="en-IE" baseline="30000" dirty="0"/>
              <a:t>th</a:t>
            </a:r>
            <a:r>
              <a:rPr lang="en-IE" dirty="0"/>
              <a:t> year – no changes</a:t>
            </a:r>
          </a:p>
        </p:txBody>
      </p:sp>
    </p:spTree>
    <p:extLst>
      <p:ext uri="{BB962C8B-B14F-4D97-AF65-F5344CB8AC3E}">
        <p14:creationId xmlns:p14="http://schemas.microsoft.com/office/powerpoint/2010/main" val="290133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A616-C9DD-F9FD-51F0-2D0B1316B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40</a:t>
            </a:r>
            <a:r>
              <a:rPr lang="en-IE" baseline="30000" dirty="0"/>
              <a:t>th</a:t>
            </a:r>
            <a:r>
              <a:rPr lang="en-IE" dirty="0"/>
              <a:t> Anniversary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2E996-F042-23FB-FF2E-296E501CB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17</a:t>
            </a:r>
            <a:r>
              <a:rPr lang="en-IE" baseline="30000" dirty="0"/>
              <a:t>th</a:t>
            </a:r>
            <a:r>
              <a:rPr lang="en-IE" dirty="0"/>
              <a:t> May 5.30 – 7pm</a:t>
            </a:r>
          </a:p>
          <a:p>
            <a:r>
              <a:rPr lang="en-IE" dirty="0"/>
              <a:t>Past staff &amp; pupils &amp; parents</a:t>
            </a:r>
          </a:p>
          <a:p>
            <a:r>
              <a:rPr lang="en-IE" dirty="0"/>
              <a:t>Tours of school</a:t>
            </a:r>
          </a:p>
          <a:p>
            <a:r>
              <a:rPr lang="en-IE" dirty="0"/>
              <a:t>Display of photos</a:t>
            </a:r>
          </a:p>
          <a:p>
            <a:r>
              <a:rPr lang="en-IE" dirty="0"/>
              <a:t>Refreshments</a:t>
            </a:r>
          </a:p>
        </p:txBody>
      </p:sp>
    </p:spTree>
    <p:extLst>
      <p:ext uri="{BB962C8B-B14F-4D97-AF65-F5344CB8AC3E}">
        <p14:creationId xmlns:p14="http://schemas.microsoft.com/office/powerpoint/2010/main" val="304493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1E8B-3AA6-3E57-0F53-BB468D22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Solas</a:t>
            </a:r>
            <a:r>
              <a:rPr lang="en-IE" dirty="0"/>
              <a:t>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E600E-82E3-FCF9-A079-D6E2452DE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Wednesday 17</a:t>
            </a:r>
            <a:r>
              <a:rPr lang="en-IE" baseline="30000" dirty="0"/>
              <a:t>th</a:t>
            </a:r>
            <a:r>
              <a:rPr lang="en-IE" dirty="0"/>
              <a:t> May at 7.30pm</a:t>
            </a:r>
          </a:p>
          <a:p>
            <a:r>
              <a:rPr lang="en-IE" dirty="0"/>
              <a:t>Parents of nominees will be invited to attend</a:t>
            </a:r>
          </a:p>
        </p:txBody>
      </p:sp>
    </p:spTree>
    <p:extLst>
      <p:ext uri="{BB962C8B-B14F-4D97-AF65-F5344CB8AC3E}">
        <p14:creationId xmlns:p14="http://schemas.microsoft.com/office/powerpoint/2010/main" val="361439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D159-7936-F34F-6D9D-4B68673D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HSCL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F11B4-0E15-B127-F3CB-52CD6CE4B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Joe Cotter</a:t>
            </a:r>
          </a:p>
          <a:p>
            <a:r>
              <a:rPr lang="en-IE" dirty="0"/>
              <a:t>Support for parents</a:t>
            </a:r>
          </a:p>
          <a:p>
            <a:r>
              <a:rPr lang="en-IE" dirty="0"/>
              <a:t>Courses available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0666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947A0-84C8-B285-12AE-33BA6789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endParaRPr lang="en-IE">
              <a:solidFill>
                <a:srgbClr val="FFFFFF"/>
              </a:solidFill>
            </a:endParaRPr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2ACFEB69-BA9D-5320-6CEC-9AF6B80F5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52DF8-B43F-0F46-54AB-0B0F3D0D0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444999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223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Parents Association Meeting</vt:lpstr>
      <vt:lpstr>Junior Cycle CBAs</vt:lpstr>
      <vt:lpstr>Preparation for Junior Cycle &amp; Leaving Cert Exams</vt:lpstr>
      <vt:lpstr>Planning for 2023/24</vt:lpstr>
      <vt:lpstr>40th Anniversary</vt:lpstr>
      <vt:lpstr>Solas Awards</vt:lpstr>
      <vt:lpstr>HSCL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Association Meeting</dc:title>
  <dc:creator>Sheila Curley ( St Aidan's Community College, Principal )</dc:creator>
  <cp:lastModifiedBy>Sheila Curley ( St Aidan's Community College, Principal )</cp:lastModifiedBy>
  <cp:revision>1</cp:revision>
  <dcterms:created xsi:type="dcterms:W3CDTF">2023-04-24T16:39:23Z</dcterms:created>
  <dcterms:modified xsi:type="dcterms:W3CDTF">2023-04-24T17:28:08Z</dcterms:modified>
</cp:coreProperties>
</file>